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4" r:id="rId6"/>
    <p:sldId id="270" r:id="rId7"/>
    <p:sldId id="269" r:id="rId8"/>
    <p:sldId id="265" r:id="rId9"/>
    <p:sldId id="266" r:id="rId10"/>
    <p:sldId id="267" r:id="rId11"/>
    <p:sldId id="268" r:id="rId12"/>
    <p:sldId id="271" r:id="rId13"/>
    <p:sldId id="273" r:id="rId14"/>
    <p:sldId id="272" r:id="rId15"/>
    <p:sldId id="274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101" y="3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1D52F7-1B46-430B-9EC3-68EA018C2A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818863-7927-4745-86F9-9777E4A638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636B77-1ACF-44B7-BFC7-1AFC5FA4B1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CD49C-27E7-41DF-BDFC-B4C8129A8830}" type="datetimeFigureOut">
              <a:rPr lang="en-IN" smtClean="0"/>
              <a:t>06-02-2023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6A1CC5-DD34-4132-846F-FB99645308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311B7D-0168-45AB-9437-085BB6687F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15F50-5745-4763-9D4E-2F9D22AAF08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211948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0FDA0B-7D9F-4090-8C7C-5A574A0315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6297401-C44D-447A-9047-2B30B94741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FE5D79-6F29-4C85-9E7E-223974BB2F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CD49C-27E7-41DF-BDFC-B4C8129A8830}" type="datetimeFigureOut">
              <a:rPr lang="en-IN" smtClean="0"/>
              <a:t>06-02-2023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F62439-E66C-4F77-A9F0-30C2A8D7B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C7FF53-B540-4764-A7C7-A3DF5C842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15F50-5745-4763-9D4E-2F9D22AAF08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274798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FD3EFEF-34E7-4B86-993D-1BDBD474EF8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B2440C-565F-4F9C-BB19-0B9D60A6B6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63940B-50A3-42FE-AB1D-96184C7879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CD49C-27E7-41DF-BDFC-B4C8129A8830}" type="datetimeFigureOut">
              <a:rPr lang="en-IN" smtClean="0"/>
              <a:t>06-02-2023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39A2DB-65BD-4E81-BBFC-E809ED888F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6781AF-9325-4BF8-9090-56C3E3F79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15F50-5745-4763-9D4E-2F9D22AAF08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006131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41AC47-B73A-4C8B-9D9F-904E1EB1F7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1A0757-33D2-4E6B-8977-2E350B0388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24D9D9-DB7C-4D52-B270-12A1DE0940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CD49C-27E7-41DF-BDFC-B4C8129A8830}" type="datetimeFigureOut">
              <a:rPr lang="en-IN" smtClean="0"/>
              <a:t>06-02-2023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CABE9D-FA4C-4AF7-9A59-A379EAEF7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CAE7E9-AF8D-466E-A30C-ACA4BAC4A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15F50-5745-4763-9D4E-2F9D22AAF08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000440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23C974-BDC6-4C29-A5E4-6084737A91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39133C-D8C7-4AE5-B396-61C5781321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36100B-4466-4280-9031-EBE9FEB327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CD49C-27E7-41DF-BDFC-B4C8129A8830}" type="datetimeFigureOut">
              <a:rPr lang="en-IN" smtClean="0"/>
              <a:t>06-02-2023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58C351-54B3-48E8-BFFD-6AD45C862B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AA224D-37CD-453E-88F0-3BF75FEB4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15F50-5745-4763-9D4E-2F9D22AAF08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408343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A272C-1AF6-41C9-9FC7-36E21D852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0FCDC8-1627-427C-B638-029AEA1666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B3560D-8F56-434D-B8F1-27EFE24D77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74543F-CB17-4972-BEC1-07C0D3CD0D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CD49C-27E7-41DF-BDFC-B4C8129A8830}" type="datetimeFigureOut">
              <a:rPr lang="en-IN" smtClean="0"/>
              <a:t>06-02-2023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4C320C-FC3A-4580-9464-FA7780DCE3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C05FBB-C04C-49F1-BFEB-128432E07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15F50-5745-4763-9D4E-2F9D22AAF08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366732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EBE497-FCE5-4A39-BEDC-6C266DFC5A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B14E1D-1F23-4BD8-AA92-EC72E925A6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68F3D8-753F-45EC-B62B-301D8C45F0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667D9F1-5DDE-44DC-9E5F-6AC9D5A7E2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C93AA2A-3D9D-4F50-9D83-55D2031897C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72F5C6F-3968-4C30-BDD7-E3843863CE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CD49C-27E7-41DF-BDFC-B4C8129A8830}" type="datetimeFigureOut">
              <a:rPr lang="en-IN" smtClean="0"/>
              <a:t>06-02-2023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4841827-BA3D-4772-B7AC-DFBFCC478B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91BFC82-A14C-44FC-95EB-BEDC860C0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15F50-5745-4763-9D4E-2F9D22AAF08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385545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D3A8A-F091-40E2-82C1-AD4FED47C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A47C474-A671-40AE-BC05-4CACCDD323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CD49C-27E7-41DF-BDFC-B4C8129A8830}" type="datetimeFigureOut">
              <a:rPr lang="en-IN" smtClean="0"/>
              <a:t>06-02-2023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419FED-8616-4C4C-80C4-E99755A5BA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53B62E-675D-4EEC-A0F7-2C5952FDC4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15F50-5745-4763-9D4E-2F9D22AAF08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90018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50913C5-7760-470C-8E78-90068B30D0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CD49C-27E7-41DF-BDFC-B4C8129A8830}" type="datetimeFigureOut">
              <a:rPr lang="en-IN" smtClean="0"/>
              <a:t>06-02-2023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84F8449-03AD-40FB-BCD2-04A5FFDEB4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808E0F-E2F0-4769-B050-F99143CCA8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15F50-5745-4763-9D4E-2F9D22AAF08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553116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74E09-4D40-4F5C-A222-1366B6A51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14B717-CA9F-4911-9945-35FE528D90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FA1D34-5D94-439B-BCA8-87D1BE039F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2E9A3B-BD2E-4C8D-B807-0397E34522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CD49C-27E7-41DF-BDFC-B4C8129A8830}" type="datetimeFigureOut">
              <a:rPr lang="en-IN" smtClean="0"/>
              <a:t>06-02-2023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AF43F9-A072-4F56-BD0F-CE8B19097E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082426-50B3-48A3-8A27-DF255773DD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15F50-5745-4763-9D4E-2F9D22AAF08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670397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51D2E-6554-4DB3-B0A4-156AA3C26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5659526-C42E-41C1-825F-39771F70253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FB8A92-D65E-4263-B80C-3B168B5E89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EB4DBB-2004-4C5F-8DCE-2E448E7923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CD49C-27E7-41DF-BDFC-B4C8129A8830}" type="datetimeFigureOut">
              <a:rPr lang="en-IN" smtClean="0"/>
              <a:t>06-02-2023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F85D38-B361-4F1E-8C2D-DDB06BD47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137BAC-E3A9-480B-B7F0-93352A1AF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15F50-5745-4763-9D4E-2F9D22AAF08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9066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A4CC1D0-B13D-4937-B18D-6F862EC11A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CEB066-ECBB-4AA5-B334-CBE307F6CD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0727E5-9DFF-4C29-A873-5E4F210096C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2CD49C-27E7-41DF-BDFC-B4C8129A8830}" type="datetimeFigureOut">
              <a:rPr lang="en-IN" smtClean="0"/>
              <a:t>06-02-2023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FF6A96-740C-41BF-B8FA-55DA935011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E7E95E-87C4-43F0-9ACA-8D6E8BF0F1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E15F50-5745-4763-9D4E-2F9D22AAF08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768718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9F366E8-C20D-456F-B4A8-40A7C256FB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60" t="8894" r="1319" b="8170"/>
          <a:stretch/>
        </p:blipFill>
        <p:spPr>
          <a:xfrm>
            <a:off x="311284" y="282102"/>
            <a:ext cx="10048673" cy="1177048"/>
          </a:xfrm>
          <a:prstGeom prst="rect">
            <a:avLst/>
          </a:prstGeom>
          <a:ln w="12700">
            <a:solidFill>
              <a:schemeClr val="dk1"/>
            </a:solidFill>
          </a:ln>
        </p:spPr>
      </p:pic>
    </p:spTree>
    <p:extLst>
      <p:ext uri="{BB962C8B-B14F-4D97-AF65-F5344CB8AC3E}">
        <p14:creationId xmlns:p14="http://schemas.microsoft.com/office/powerpoint/2010/main" val="18356774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E3B2F1A-5FC9-4286-A06A-3DEA1E3E56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31" t="14894" b="28369"/>
          <a:stretch/>
        </p:blipFill>
        <p:spPr>
          <a:xfrm>
            <a:off x="115227" y="564206"/>
            <a:ext cx="11844812" cy="4372124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074FECB-FB3F-4D0C-B00C-E3454F986586}"/>
              </a:ext>
            </a:extLst>
          </p:cNvPr>
          <p:cNvSpPr txBox="1"/>
          <p:nvPr/>
        </p:nvSpPr>
        <p:spPr>
          <a:xfrm>
            <a:off x="107004" y="105384"/>
            <a:ext cx="1108509" cy="338554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sz="1600" dirty="0"/>
              <a:t>Method 02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4FD1B6-C99F-4D76-866B-B55FB824F670}"/>
              </a:ext>
            </a:extLst>
          </p:cNvPr>
          <p:cNvSpPr/>
          <p:nvPr/>
        </p:nvSpPr>
        <p:spPr>
          <a:xfrm>
            <a:off x="107004" y="2013626"/>
            <a:ext cx="2305456" cy="252919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E9E9467-C479-4085-A78B-B4F054E16DF3}"/>
              </a:ext>
            </a:extLst>
          </p:cNvPr>
          <p:cNvSpPr/>
          <p:nvPr/>
        </p:nvSpPr>
        <p:spPr>
          <a:xfrm>
            <a:off x="11138170" y="1116022"/>
            <a:ext cx="272375" cy="284762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943645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0041B08-1B2C-4059-BE56-2459940A11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85" t="20568" r="54581" b="10354"/>
          <a:stretch/>
        </p:blipFill>
        <p:spPr>
          <a:xfrm>
            <a:off x="183321" y="145916"/>
            <a:ext cx="5922407" cy="6215974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25DF182-89A1-4C21-A0F8-E0D4907CD6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99" t="18865" r="80378" b="50000"/>
          <a:stretch/>
        </p:blipFill>
        <p:spPr>
          <a:xfrm>
            <a:off x="6206247" y="145916"/>
            <a:ext cx="2230270" cy="2675106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885CFD5-0711-4D9D-852D-E9EC9ADF0EBA}"/>
              </a:ext>
            </a:extLst>
          </p:cNvPr>
          <p:cNvSpPr/>
          <p:nvPr/>
        </p:nvSpPr>
        <p:spPr>
          <a:xfrm>
            <a:off x="7110919" y="1357009"/>
            <a:ext cx="1325598" cy="267510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3CD3442-619C-457E-A9B5-527F876D6CC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494" t="2034"/>
          <a:stretch/>
        </p:blipFill>
        <p:spPr>
          <a:xfrm>
            <a:off x="8537036" y="145916"/>
            <a:ext cx="3573900" cy="447022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8A86C85-E870-4170-BACD-6CFE1EDC7BB5}"/>
              </a:ext>
            </a:extLst>
          </p:cNvPr>
          <p:cNvSpPr/>
          <p:nvPr/>
        </p:nvSpPr>
        <p:spPr>
          <a:xfrm>
            <a:off x="10972799" y="507460"/>
            <a:ext cx="291223" cy="299936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6887459-655C-46E3-B41E-7694DEC5892E}"/>
              </a:ext>
            </a:extLst>
          </p:cNvPr>
          <p:cNvSpPr/>
          <p:nvPr/>
        </p:nvSpPr>
        <p:spPr>
          <a:xfrm>
            <a:off x="8654373" y="2286183"/>
            <a:ext cx="1433209" cy="262464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3F6455D-8845-4988-965F-98A06B7784AA}"/>
              </a:ext>
            </a:extLst>
          </p:cNvPr>
          <p:cNvSpPr txBox="1"/>
          <p:nvPr/>
        </p:nvSpPr>
        <p:spPr>
          <a:xfrm>
            <a:off x="4610911" y="2276455"/>
            <a:ext cx="632224" cy="338554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sz="1600" dirty="0"/>
              <a:t>COPY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CF079C7-6375-46E7-9118-3D137FAB3423}"/>
              </a:ext>
            </a:extLst>
          </p:cNvPr>
          <p:cNvSpPr/>
          <p:nvPr/>
        </p:nvSpPr>
        <p:spPr>
          <a:xfrm>
            <a:off x="173593" y="136188"/>
            <a:ext cx="11947071" cy="622570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677045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D906670-9031-4013-BB85-EAC43C2B04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74" t="14469" r="54226" b="4681"/>
          <a:stretch/>
        </p:blipFill>
        <p:spPr>
          <a:xfrm>
            <a:off x="145915" y="145914"/>
            <a:ext cx="5363712" cy="6546715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F9605BF-ABA7-41A6-A8FD-1C921D004308}"/>
              </a:ext>
            </a:extLst>
          </p:cNvPr>
          <p:cNvSpPr txBox="1"/>
          <p:nvPr/>
        </p:nvSpPr>
        <p:spPr>
          <a:xfrm>
            <a:off x="4610911" y="2276455"/>
            <a:ext cx="687496" cy="338554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sz="1600" dirty="0"/>
              <a:t>PASTE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5DB099D-B1E0-48AB-987C-ED1796B148C4}"/>
              </a:ext>
            </a:extLst>
          </p:cNvPr>
          <p:cNvSpPr/>
          <p:nvPr/>
        </p:nvSpPr>
        <p:spPr>
          <a:xfrm>
            <a:off x="894945" y="1050587"/>
            <a:ext cx="2422187" cy="20428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338D578-4EDD-4D9D-972C-44E1AE0C662C}"/>
              </a:ext>
            </a:extLst>
          </p:cNvPr>
          <p:cNvSpPr/>
          <p:nvPr/>
        </p:nvSpPr>
        <p:spPr>
          <a:xfrm>
            <a:off x="2106038" y="175099"/>
            <a:ext cx="666345" cy="20428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49147B-F2F9-4F16-A6E6-908E80999F88}"/>
              </a:ext>
            </a:extLst>
          </p:cNvPr>
          <p:cNvSpPr txBox="1"/>
          <p:nvPr/>
        </p:nvSpPr>
        <p:spPr>
          <a:xfrm>
            <a:off x="3809748" y="379380"/>
            <a:ext cx="1691425" cy="307777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sz="1400" dirty="0"/>
              <a:t>Rename to PL_Clone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62CE8A9-23F1-40A3-A7B9-B892BE2995A5}"/>
              </a:ext>
            </a:extLst>
          </p:cNvPr>
          <p:cNvCxnSpPr>
            <a:stCxn id="6" idx="3"/>
          </p:cNvCxnSpPr>
          <p:nvPr/>
        </p:nvCxnSpPr>
        <p:spPr>
          <a:xfrm flipV="1">
            <a:off x="3317132" y="687157"/>
            <a:ext cx="632298" cy="465571"/>
          </a:xfrm>
          <a:prstGeom prst="straightConnector1">
            <a:avLst/>
          </a:pr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AFC5158D-10BD-4045-99D1-CFB7C61882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85" t="14508" r="54581" b="4538"/>
          <a:stretch/>
        </p:blipFill>
        <p:spPr>
          <a:xfrm>
            <a:off x="5739319" y="145914"/>
            <a:ext cx="5322522" cy="6546715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C5D4BDC-BBAC-4A83-A228-FC8379C1A141}"/>
              </a:ext>
            </a:extLst>
          </p:cNvPr>
          <p:cNvSpPr/>
          <p:nvPr/>
        </p:nvSpPr>
        <p:spPr>
          <a:xfrm>
            <a:off x="6498077" y="1047345"/>
            <a:ext cx="1433737" cy="20752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2E532DD-7D53-4E6D-B9B2-4E414B34A4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85301" y="4503906"/>
            <a:ext cx="2476538" cy="2188724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D753F182-7AF8-4F24-BA2D-A6B75C903B99}"/>
              </a:ext>
            </a:extLst>
          </p:cNvPr>
          <p:cNvSpPr/>
          <p:nvPr/>
        </p:nvSpPr>
        <p:spPr>
          <a:xfrm>
            <a:off x="8800291" y="5035684"/>
            <a:ext cx="966280" cy="24643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975937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DC599F2-ECC5-4009-B52C-2EC9BF7D6AD3}"/>
              </a:ext>
            </a:extLst>
          </p:cNvPr>
          <p:cNvSpPr txBox="1"/>
          <p:nvPr/>
        </p:nvSpPr>
        <p:spPr>
          <a:xfrm>
            <a:off x="3594122" y="2743201"/>
            <a:ext cx="62089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/>
              <a:t>Copy Pipeline from one ADF to other ADF</a:t>
            </a:r>
          </a:p>
        </p:txBody>
      </p:sp>
    </p:spTree>
    <p:extLst>
      <p:ext uri="{BB962C8B-B14F-4D97-AF65-F5344CB8AC3E}">
        <p14:creationId xmlns:p14="http://schemas.microsoft.com/office/powerpoint/2010/main" val="5921687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6FFC889-4A5D-4B67-B41F-EACCB38A56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53" t="19149" r="68676" b="36454"/>
          <a:stretch/>
        </p:blipFill>
        <p:spPr>
          <a:xfrm>
            <a:off x="194553" y="184826"/>
            <a:ext cx="4320480" cy="4348264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97D0AF8-764C-4A59-A9EF-AEF79ACABB97}"/>
              </a:ext>
            </a:extLst>
          </p:cNvPr>
          <p:cNvSpPr/>
          <p:nvPr/>
        </p:nvSpPr>
        <p:spPr>
          <a:xfrm>
            <a:off x="570690" y="1922836"/>
            <a:ext cx="2211421" cy="32425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6EA34D8-37E2-4B95-8818-A4853ED123CB}"/>
              </a:ext>
            </a:extLst>
          </p:cNvPr>
          <p:cNvSpPr/>
          <p:nvPr/>
        </p:nvSpPr>
        <p:spPr>
          <a:xfrm>
            <a:off x="2662611" y="2247091"/>
            <a:ext cx="1852421" cy="228599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5103F52-9072-44D4-9323-9430D634EA58}"/>
              </a:ext>
            </a:extLst>
          </p:cNvPr>
          <p:cNvSpPr/>
          <p:nvPr/>
        </p:nvSpPr>
        <p:spPr>
          <a:xfrm>
            <a:off x="2662611" y="3917008"/>
            <a:ext cx="1852422" cy="32425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F9B2EF1-834B-4E84-830F-EF02E8295F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072" b="9273"/>
          <a:stretch/>
        </p:blipFill>
        <p:spPr>
          <a:xfrm>
            <a:off x="194553" y="4659550"/>
            <a:ext cx="8801100" cy="2062266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3E95D74-22EB-43EA-AC5D-88EABC40BC51}"/>
              </a:ext>
            </a:extLst>
          </p:cNvPr>
          <p:cNvSpPr/>
          <p:nvPr/>
        </p:nvSpPr>
        <p:spPr>
          <a:xfrm>
            <a:off x="684655" y="5366427"/>
            <a:ext cx="1319244" cy="136511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113605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641470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FD7F238-7651-49D6-8B88-D59E554472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343" t="23769" r="845" b="11884"/>
          <a:stretch/>
        </p:blipFill>
        <p:spPr>
          <a:xfrm>
            <a:off x="208722" y="218660"/>
            <a:ext cx="8428383" cy="4412974"/>
          </a:xfrm>
          <a:prstGeom prst="rect">
            <a:avLst/>
          </a:prstGeom>
          <a:ln w="15875">
            <a:solidFill>
              <a:schemeClr val="dk1"/>
            </a:solidFill>
          </a:ln>
        </p:spPr>
      </p:pic>
    </p:spTree>
    <p:extLst>
      <p:ext uri="{BB962C8B-B14F-4D97-AF65-F5344CB8AC3E}">
        <p14:creationId xmlns:p14="http://schemas.microsoft.com/office/powerpoint/2010/main" val="40350845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3316820-B48F-41C1-952B-E94624682E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45" t="39434" r="1477" b="10978"/>
          <a:stretch/>
        </p:blipFill>
        <p:spPr>
          <a:xfrm>
            <a:off x="204281" y="126458"/>
            <a:ext cx="11896928" cy="3861882"/>
          </a:xfrm>
          <a:prstGeom prst="rect">
            <a:avLst/>
          </a:prstGeom>
          <a:ln w="12700">
            <a:solidFill>
              <a:schemeClr val="dk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7E0203F-621B-4F3F-AFC3-0ABF5E2B85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9817" t="31773" r="945" b="24823"/>
          <a:stretch/>
        </p:blipFill>
        <p:spPr>
          <a:xfrm>
            <a:off x="8035048" y="2412461"/>
            <a:ext cx="3062877" cy="4319081"/>
          </a:xfrm>
          <a:prstGeom prst="rect">
            <a:avLst/>
          </a:prstGeom>
          <a:ln w="12700">
            <a:solidFill>
              <a:schemeClr val="dk1"/>
            </a:solidFill>
          </a:ln>
        </p:spPr>
      </p:pic>
    </p:spTree>
    <p:extLst>
      <p:ext uri="{BB962C8B-B14F-4D97-AF65-F5344CB8AC3E}">
        <p14:creationId xmlns:p14="http://schemas.microsoft.com/office/powerpoint/2010/main" val="28498781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6EF1F3-91FE-428F-B8AA-EE6E752FA0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260" t="26382" r="591" b="28511"/>
          <a:stretch/>
        </p:blipFill>
        <p:spPr>
          <a:xfrm>
            <a:off x="165370" y="165371"/>
            <a:ext cx="3005847" cy="4425274"/>
          </a:xfrm>
          <a:prstGeom prst="rect">
            <a:avLst/>
          </a:prstGeom>
          <a:ln w="12700">
            <a:solidFill>
              <a:schemeClr val="dk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84CE755-C627-4FA3-8584-98233C18C9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09" t="29276" r="49215" b="15507"/>
          <a:stretch/>
        </p:blipFill>
        <p:spPr>
          <a:xfrm>
            <a:off x="3389243" y="165371"/>
            <a:ext cx="8209428" cy="6108969"/>
          </a:xfrm>
          <a:prstGeom prst="rect">
            <a:avLst/>
          </a:prstGeom>
          <a:ln w="15875">
            <a:solidFill>
              <a:schemeClr val="dk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999DFC9-520D-4035-90C5-64535D65EA3D}"/>
              </a:ext>
            </a:extLst>
          </p:cNvPr>
          <p:cNvSpPr/>
          <p:nvPr/>
        </p:nvSpPr>
        <p:spPr>
          <a:xfrm>
            <a:off x="2237362" y="243191"/>
            <a:ext cx="350195" cy="39883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051880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E83DB6F-0B77-4EAC-91CF-A9B8E3DDF520}"/>
              </a:ext>
            </a:extLst>
          </p:cNvPr>
          <p:cNvSpPr txBox="1"/>
          <p:nvPr/>
        </p:nvSpPr>
        <p:spPr>
          <a:xfrm>
            <a:off x="3824032" y="2393005"/>
            <a:ext cx="4543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/>
              <a:t>Move Pipelines to New Folder</a:t>
            </a:r>
          </a:p>
        </p:txBody>
      </p:sp>
    </p:spTree>
    <p:extLst>
      <p:ext uri="{BB962C8B-B14F-4D97-AF65-F5344CB8AC3E}">
        <p14:creationId xmlns:p14="http://schemas.microsoft.com/office/powerpoint/2010/main" val="17881477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A8F5A83-6103-44B9-B986-7EE143F19A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53" t="22837" r="68676" b="60000"/>
          <a:stretch/>
        </p:blipFill>
        <p:spPr>
          <a:xfrm>
            <a:off x="252919" y="369650"/>
            <a:ext cx="4800482" cy="1867712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EF3BA7A-87CA-4531-9380-07EFE7BC0654}"/>
              </a:ext>
            </a:extLst>
          </p:cNvPr>
          <p:cNvSpPr/>
          <p:nvPr/>
        </p:nvSpPr>
        <p:spPr>
          <a:xfrm>
            <a:off x="252919" y="833338"/>
            <a:ext cx="1108953" cy="32425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D4DF762-D91A-4F0F-A014-2E2B4231ECF9}"/>
              </a:ext>
            </a:extLst>
          </p:cNvPr>
          <p:cNvSpPr/>
          <p:nvPr/>
        </p:nvSpPr>
        <p:spPr>
          <a:xfrm>
            <a:off x="2983148" y="1095984"/>
            <a:ext cx="2070253" cy="1141378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7D2E191-5510-4516-8522-53442547444A}"/>
              </a:ext>
            </a:extLst>
          </p:cNvPr>
          <p:cNvSpPr/>
          <p:nvPr/>
        </p:nvSpPr>
        <p:spPr>
          <a:xfrm>
            <a:off x="3031786" y="1877438"/>
            <a:ext cx="1170563" cy="26264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D7F741A-FB80-41DD-B868-AF32462AB6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01" t="12569" r="1918"/>
          <a:stretch/>
        </p:blipFill>
        <p:spPr>
          <a:xfrm>
            <a:off x="252919" y="2412459"/>
            <a:ext cx="3754877" cy="1580401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FB67D51-F2EC-495C-86F8-ED940505E101}"/>
              </a:ext>
            </a:extLst>
          </p:cNvPr>
          <p:cNvSpPr/>
          <p:nvPr/>
        </p:nvSpPr>
        <p:spPr>
          <a:xfrm>
            <a:off x="243191" y="359922"/>
            <a:ext cx="4810210" cy="3632938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20807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D302649-AB4C-423D-B491-119DDE9787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3" t="15319" r="64498" b="28085"/>
          <a:stretch/>
        </p:blipFill>
        <p:spPr>
          <a:xfrm>
            <a:off x="233463" y="233464"/>
            <a:ext cx="5379398" cy="5418272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FD78762-0305-4064-B1D7-F97700D42FCE}"/>
              </a:ext>
            </a:extLst>
          </p:cNvPr>
          <p:cNvSpPr/>
          <p:nvPr/>
        </p:nvSpPr>
        <p:spPr>
          <a:xfrm>
            <a:off x="3171217" y="3268494"/>
            <a:ext cx="1147864" cy="31128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FF3AEE1-8E59-44CB-AD6C-2768BCE0BE1A}"/>
              </a:ext>
            </a:extLst>
          </p:cNvPr>
          <p:cNvSpPr/>
          <p:nvPr/>
        </p:nvSpPr>
        <p:spPr>
          <a:xfrm>
            <a:off x="891701" y="1660188"/>
            <a:ext cx="2211421" cy="32425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63B694B-A386-42E6-816A-0E494635966C}"/>
              </a:ext>
            </a:extLst>
          </p:cNvPr>
          <p:cNvSpPr/>
          <p:nvPr/>
        </p:nvSpPr>
        <p:spPr>
          <a:xfrm>
            <a:off x="3167973" y="1981201"/>
            <a:ext cx="1783406" cy="2250331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7566AB5-91CD-4E5A-9A24-D92BDDA581E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9192" b="51620"/>
          <a:stretch/>
        </p:blipFill>
        <p:spPr>
          <a:xfrm>
            <a:off x="5708199" y="233465"/>
            <a:ext cx="2531127" cy="3195535"/>
          </a:xfrm>
          <a:prstGeom prst="rect">
            <a:avLst/>
          </a:prstGeom>
          <a:ln w="12700">
            <a:noFill/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979A8FE-DFDA-4CAF-A3DA-56F7CE3C892D}"/>
              </a:ext>
            </a:extLst>
          </p:cNvPr>
          <p:cNvSpPr/>
          <p:nvPr/>
        </p:nvSpPr>
        <p:spPr>
          <a:xfrm>
            <a:off x="5804167" y="1582368"/>
            <a:ext cx="1802862" cy="28534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FA4F7AD-2C83-4773-BDA8-9880067465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6495" r="49192"/>
          <a:stretch/>
        </p:blipFill>
        <p:spPr>
          <a:xfrm>
            <a:off x="5708199" y="3429000"/>
            <a:ext cx="2531127" cy="2213007"/>
          </a:xfrm>
          <a:prstGeom prst="rect">
            <a:avLst/>
          </a:prstGeom>
          <a:ln w="12700">
            <a:noFill/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452E214-39F0-400A-A443-189B93A48DD1}"/>
              </a:ext>
            </a:extLst>
          </p:cNvPr>
          <p:cNvSpPr/>
          <p:nvPr/>
        </p:nvSpPr>
        <p:spPr>
          <a:xfrm>
            <a:off x="5804167" y="5359935"/>
            <a:ext cx="654997" cy="19131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83C6423-9B32-41B9-AF02-A368D4ADA39D}"/>
              </a:ext>
            </a:extLst>
          </p:cNvPr>
          <p:cNvSpPr/>
          <p:nvPr/>
        </p:nvSpPr>
        <p:spPr>
          <a:xfrm>
            <a:off x="5708199" y="233464"/>
            <a:ext cx="2531127" cy="5418272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884052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DC599F2-ECC5-4009-B52C-2EC9BF7D6AD3}"/>
              </a:ext>
            </a:extLst>
          </p:cNvPr>
          <p:cNvSpPr txBox="1"/>
          <p:nvPr/>
        </p:nvSpPr>
        <p:spPr>
          <a:xfrm>
            <a:off x="4965722" y="2529192"/>
            <a:ext cx="22605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/>
              <a:t>Clone Pipeline</a:t>
            </a:r>
          </a:p>
        </p:txBody>
      </p:sp>
    </p:spTree>
    <p:extLst>
      <p:ext uri="{BB962C8B-B14F-4D97-AF65-F5344CB8AC3E}">
        <p14:creationId xmlns:p14="http://schemas.microsoft.com/office/powerpoint/2010/main" val="9624829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4D89B99-B986-4881-ACAC-C51766AC42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7" t="15177" r="68942" b="39574"/>
          <a:stretch/>
        </p:blipFill>
        <p:spPr>
          <a:xfrm>
            <a:off x="194553" y="632300"/>
            <a:ext cx="4805464" cy="4405009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7F53709-E320-4735-A451-B40D2DDAEFC1}"/>
              </a:ext>
            </a:extLst>
          </p:cNvPr>
          <p:cNvSpPr/>
          <p:nvPr/>
        </p:nvSpPr>
        <p:spPr>
          <a:xfrm>
            <a:off x="1144621" y="2428675"/>
            <a:ext cx="2211421" cy="32425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8E9FB10-8EB2-40D7-88AF-5E2CBA16E9AF}"/>
              </a:ext>
            </a:extLst>
          </p:cNvPr>
          <p:cNvSpPr/>
          <p:nvPr/>
        </p:nvSpPr>
        <p:spPr>
          <a:xfrm>
            <a:off x="3187430" y="3399009"/>
            <a:ext cx="1812588" cy="32425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35EEC7-27C4-4ECE-AB44-2538CE99628C}"/>
              </a:ext>
            </a:extLst>
          </p:cNvPr>
          <p:cNvSpPr txBox="1"/>
          <p:nvPr/>
        </p:nvSpPr>
        <p:spPr>
          <a:xfrm>
            <a:off x="107004" y="105384"/>
            <a:ext cx="1108509" cy="338554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sz="1600" dirty="0"/>
              <a:t>Method 01</a:t>
            </a:r>
          </a:p>
        </p:txBody>
      </p:sp>
    </p:spTree>
    <p:extLst>
      <p:ext uri="{BB962C8B-B14F-4D97-AF65-F5344CB8AC3E}">
        <p14:creationId xmlns:p14="http://schemas.microsoft.com/office/powerpoint/2010/main" val="18525072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348</TotalTime>
  <Words>26</Words>
  <Application>Microsoft Office PowerPoint</Application>
  <PresentationFormat>Widescreen</PresentationFormat>
  <Paragraphs>8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Anuganti Suresh (Consultant)</dc:creator>
  <cp:lastModifiedBy>Anuganti Suresh (Consultant)</cp:lastModifiedBy>
  <cp:revision>17</cp:revision>
  <dcterms:created xsi:type="dcterms:W3CDTF">2023-02-06T07:58:31Z</dcterms:created>
  <dcterms:modified xsi:type="dcterms:W3CDTF">2023-02-06T13:47:29Z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9540963-e559-4020-8a90-fe8a502c2801_Enabled">
    <vt:lpwstr>true</vt:lpwstr>
  </property>
  <property fmtid="{D5CDD505-2E9C-101B-9397-08002B2CF9AE}" pid="3" name="MSIP_Label_19540963-e559-4020-8a90-fe8a502c2801_SetDate">
    <vt:lpwstr>2023-02-06T07:58:31Z</vt:lpwstr>
  </property>
  <property fmtid="{D5CDD505-2E9C-101B-9397-08002B2CF9AE}" pid="4" name="MSIP_Label_19540963-e559-4020-8a90-fe8a502c2801_Method">
    <vt:lpwstr>Standard</vt:lpwstr>
  </property>
  <property fmtid="{D5CDD505-2E9C-101B-9397-08002B2CF9AE}" pid="5" name="MSIP_Label_19540963-e559-4020-8a90-fe8a502c2801_Name">
    <vt:lpwstr>19540963-e559-4020-8a90-fe8a502c2801</vt:lpwstr>
  </property>
  <property fmtid="{D5CDD505-2E9C-101B-9397-08002B2CF9AE}" pid="6" name="MSIP_Label_19540963-e559-4020-8a90-fe8a502c2801_SiteId">
    <vt:lpwstr>f25493ae-1c98-41d7-8a33-0be75f5fe603</vt:lpwstr>
  </property>
  <property fmtid="{D5CDD505-2E9C-101B-9397-08002B2CF9AE}" pid="7" name="MSIP_Label_19540963-e559-4020-8a90-fe8a502c2801_ActionId">
    <vt:lpwstr>1ac91f81-2dbc-48cc-b503-a86cb249992e</vt:lpwstr>
  </property>
  <property fmtid="{D5CDD505-2E9C-101B-9397-08002B2CF9AE}" pid="8" name="MSIP_Label_19540963-e559-4020-8a90-fe8a502c2801_ContentBits">
    <vt:lpwstr>0</vt:lpwstr>
  </property>
</Properties>
</file>